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</p:sldIdLst>
  <p:sldSz cx="1080135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8" y="-114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101" y="2130427"/>
            <a:ext cx="9181148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0067" y="274640"/>
            <a:ext cx="7110889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32" y="4406902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7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67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86937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86937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5B10-D7B4-4D82-8C90-6DD79B975051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461" y="635635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BC49-9617-47EF-BFAD-3CE356862B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anciel.f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52151" y="332656"/>
            <a:ext cx="3731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ENNEAGRAMME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DECOUVERTE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SEMINAIRE DEBUTANT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227" y="2348880"/>
            <a:ext cx="10334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b="1" dirty="0" err="1" smtClean="0">
                <a:latin typeface="Calibri" pitchFamily="34" charset="0"/>
                <a:ea typeface="MS Mincho" pitchFamily="49" charset="-128"/>
                <a:cs typeface="Helvetica"/>
              </a:rPr>
              <a:t>Decouvrir</a:t>
            </a:r>
            <a:r>
              <a:rPr lang="fr-FR" altLang="ja-JP" b="1" dirty="0" smtClean="0">
                <a:latin typeface="Calibri" pitchFamily="34" charset="0"/>
                <a:ea typeface="MS Mincho" pitchFamily="49" charset="-128"/>
                <a:cs typeface="Helvetica"/>
              </a:rPr>
              <a:t> l’</a:t>
            </a:r>
            <a:r>
              <a:rPr lang="fr-FR" altLang="ja-JP" b="1" dirty="0" err="1" smtClean="0">
                <a:latin typeface="Calibri" pitchFamily="34" charset="0"/>
                <a:ea typeface="MS Mincho" pitchFamily="49" charset="-128"/>
                <a:cs typeface="Helvetica"/>
              </a:rPr>
              <a:t>Ennéagramme</a:t>
            </a:r>
            <a:r>
              <a:rPr lang="fr-FR" altLang="ja-JP" b="1" dirty="0" smtClean="0">
                <a:latin typeface="Calibri" pitchFamily="34" charset="0"/>
                <a:ea typeface="MS Mincho" pitchFamily="49" charset="-128"/>
                <a:cs typeface="Helvetica"/>
              </a:rPr>
              <a:t> et se positionner sur le modèle</a:t>
            </a:r>
            <a:endParaRPr lang="fr-FR" altLang="ja-JP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52936"/>
            <a:ext cx="108013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Qu’est-ce que l’ENNEAGRAMME?</a:t>
            </a:r>
          </a:p>
          <a:p>
            <a:r>
              <a:rPr lang="fr-FR" altLang="ja-JP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Les 3 centres instinctif, mental et émotionnel</a:t>
            </a:r>
          </a:p>
          <a:p>
            <a:r>
              <a:rPr lang="fr-FR" altLang="ja-JP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La définition des 9 types de personnalité, les  différentes facettes pour chaque type avec les points positifs et négatifs,  les besoins de chacun</a:t>
            </a:r>
          </a:p>
          <a:p>
            <a:endParaRPr lang="fr-FR" altLang="ja-JP" b="1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/>
            <a:r>
              <a:rPr lang="fr-FR" altLang="ja-JP" b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Pour qui? </a:t>
            </a:r>
          </a:p>
          <a:p>
            <a:pPr marL="228600" indent="-228600" algn="just"/>
            <a:endParaRPr lang="fr-FR" altLang="ja-JP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228600" indent="-228600" algn="just"/>
            <a:r>
              <a:rPr lang="fr-FR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Vous ne connaissez pas votre profil </a:t>
            </a:r>
            <a:r>
              <a:rPr lang="fr-FR" altLang="ja-JP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Ennéagramme</a:t>
            </a:r>
            <a:r>
              <a:rPr lang="fr-FR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ou juste par des lectures, un séminaire vous est proposé pour  le découvrir avec votre conjoint (e) ou  bien individuellement pour ensuite participer  éventuellement à de très beaux séminaires d’approfondissement qui seront en résidentiel en individuel, en couple ou même en famille avec vos enfants. Ouvert aux adolescents avec leurs parents avant 18 ans. </a:t>
            </a:r>
          </a:p>
          <a:p>
            <a:pPr marL="228600" indent="-228600"/>
            <a:endParaRPr lang="fr-FR" altLang="ja-JP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endParaRPr lang="fr-FR" altLang="ja-JP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fr-FR" altLang="ja-JP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fr-FR" altLang="ja-JP" b="1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Séminaire illustré d’exemples d’accompagnements concrets </a:t>
            </a:r>
          </a:p>
          <a:p>
            <a:r>
              <a:rPr lang="fr-FR" sz="1200" b="1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endParaRPr lang="fr-FR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J:\SAUVEGARDE 26 fev 2012\Mes Documents oct 2010\PERSONNALITE\ENNEAGRAMME\enneagram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838" y="0"/>
            <a:ext cx="2700512" cy="1909923"/>
          </a:xfrm>
          <a:prstGeom prst="rect">
            <a:avLst/>
          </a:prstGeom>
          <a:noFill/>
        </p:spPr>
      </p:pic>
      <p:pic>
        <p:nvPicPr>
          <p:cNvPr id="1026" name="Picture 2" descr="C:\Users\Sophie\Desktop\CIRKLE\13 decembre\flye 1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4190" cy="245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36912"/>
            <a:ext cx="108013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L'inscription est confirmée après réception d'un chèque d'arrhes ou d'un virement d'un montant de 100 euros à envoyer 128 bd jean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jaurès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qui ne sera pas encaissé avant le jour de la formation</a:t>
            </a: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Les arrhes ne sont pas remboursées en cas de désistement de votre part.</a:t>
            </a: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Attention : stages  limités à 12 personnes</a:t>
            </a: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Les places seront attribuées au fur et à mesure des inscriptions après avoir eu un premier entretien par téléphone avec moi.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933056"/>
            <a:ext cx="10589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	</a:t>
            </a:r>
            <a:r>
              <a:rPr lang="fr-FR" sz="2000" b="1" dirty="0" smtClean="0"/>
              <a:t>STAGE A </a:t>
            </a:r>
            <a:r>
              <a:rPr lang="fr-FR" sz="2000" b="1" smtClean="0"/>
              <a:t>BOULOGNE   précisions </a:t>
            </a:r>
            <a:r>
              <a:rPr lang="fr-FR" sz="2000" b="1" dirty="0" smtClean="0"/>
              <a:t>ultérieurement  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 18" descr="Bilanciellogo 43,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939" y="4581128"/>
            <a:ext cx="3024410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240435" y="6453336"/>
            <a:ext cx="5981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hlinkClick r:id="rId3"/>
              </a:rPr>
              <a:t>www.bilanciel.fr</a:t>
            </a:r>
            <a:r>
              <a:rPr lang="fr-FR" sz="1600" dirty="0" smtClean="0"/>
              <a:t>  01.49.09.12.70/06 07 05 02 81 stouttee@bilanciel.fr</a:t>
            </a:r>
            <a:endParaRPr lang="fr-FR" sz="1600" dirty="0"/>
          </a:p>
        </p:txBody>
      </p:sp>
      <p:pic>
        <p:nvPicPr>
          <p:cNvPr id="16" name="Picture 1" descr="C:\Users\Sophie\Desktop\CIRKLE\28 SEPT 2014\verso cercl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75649" y="3675023"/>
            <a:ext cx="1897326" cy="3384376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216099" y="0"/>
            <a:ext cx="10585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HORAIRES:</a:t>
            </a:r>
          </a:p>
          <a:p>
            <a:r>
              <a:rPr lang="fr-FR" dirty="0" smtClean="0"/>
              <a:t>Samedi 14h/20H		Dimanche 9h30/17H30</a:t>
            </a:r>
          </a:p>
          <a:p>
            <a:r>
              <a:rPr lang="fr-FR" dirty="0" smtClean="0"/>
              <a:t>Samedi 18 avril 2015 et dimanche 19 avril 2015</a:t>
            </a:r>
          </a:p>
          <a:p>
            <a:endParaRPr lang="fr-FR" b="1" u="sng" dirty="0" smtClean="0"/>
          </a:p>
          <a:p>
            <a:r>
              <a:rPr lang="fr-FR" b="1" u="sng" dirty="0" smtClean="0"/>
              <a:t>Tarif: </a:t>
            </a:r>
          </a:p>
          <a:p>
            <a:r>
              <a:rPr lang="fr-FR" dirty="0" smtClean="0"/>
              <a:t>Particulier 180 euros TTC</a:t>
            </a:r>
          </a:p>
          <a:p>
            <a:r>
              <a:rPr lang="fr-FR" dirty="0" smtClean="0"/>
              <a:t>Professionnel: 180 euros 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139</Words>
  <Application>Microsoft Office PowerPoint</Application>
  <PresentationFormat>Personnalisé</PresentationFormat>
  <Paragraphs>28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</dc:creator>
  <cp:lastModifiedBy>Sophie</cp:lastModifiedBy>
  <cp:revision>69</cp:revision>
  <dcterms:created xsi:type="dcterms:W3CDTF">2014-09-04T02:04:55Z</dcterms:created>
  <dcterms:modified xsi:type="dcterms:W3CDTF">2015-03-01T16:25:12Z</dcterms:modified>
</cp:coreProperties>
</file>