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009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2" d="100"/>
          <a:sy n="102" d="100"/>
        </p:scale>
        <p:origin x="-121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E6F753-533D-482B-87B4-E38D86A06B7D}" type="datetimeFigureOut">
              <a:rPr lang="fr-FR" smtClean="0"/>
              <a:pPr/>
              <a:t>07/12/2014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4AC58E-CF21-4B65-BFA7-14C287031F5F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E6F753-533D-482B-87B4-E38D86A06B7D}" type="datetimeFigureOut">
              <a:rPr lang="fr-FR" smtClean="0"/>
              <a:pPr/>
              <a:t>07/12/2014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4AC58E-CF21-4B65-BFA7-14C287031F5F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E6F753-533D-482B-87B4-E38D86A06B7D}" type="datetimeFigureOut">
              <a:rPr lang="fr-FR" smtClean="0"/>
              <a:pPr/>
              <a:t>07/12/2014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4AC58E-CF21-4B65-BFA7-14C287031F5F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E6F753-533D-482B-87B4-E38D86A06B7D}" type="datetimeFigureOut">
              <a:rPr lang="fr-FR" smtClean="0"/>
              <a:pPr/>
              <a:t>07/12/2014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4AC58E-CF21-4B65-BFA7-14C287031F5F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E6F753-533D-482B-87B4-E38D86A06B7D}" type="datetimeFigureOut">
              <a:rPr lang="fr-FR" smtClean="0"/>
              <a:pPr/>
              <a:t>07/12/2014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4AC58E-CF21-4B65-BFA7-14C287031F5F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E6F753-533D-482B-87B4-E38D86A06B7D}" type="datetimeFigureOut">
              <a:rPr lang="fr-FR" smtClean="0"/>
              <a:pPr/>
              <a:t>07/12/2014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4AC58E-CF21-4B65-BFA7-14C287031F5F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E6F753-533D-482B-87B4-E38D86A06B7D}" type="datetimeFigureOut">
              <a:rPr lang="fr-FR" smtClean="0"/>
              <a:pPr/>
              <a:t>07/12/2014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4AC58E-CF21-4B65-BFA7-14C287031F5F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E6F753-533D-482B-87B4-E38D86A06B7D}" type="datetimeFigureOut">
              <a:rPr lang="fr-FR" smtClean="0"/>
              <a:pPr/>
              <a:t>07/12/2014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4AC58E-CF21-4B65-BFA7-14C287031F5F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E6F753-533D-482B-87B4-E38D86A06B7D}" type="datetimeFigureOut">
              <a:rPr lang="fr-FR" smtClean="0"/>
              <a:pPr/>
              <a:t>07/12/2014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4AC58E-CF21-4B65-BFA7-14C287031F5F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E6F753-533D-482B-87B4-E38D86A06B7D}" type="datetimeFigureOut">
              <a:rPr lang="fr-FR" smtClean="0"/>
              <a:pPr/>
              <a:t>07/12/2014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4AC58E-CF21-4B65-BFA7-14C287031F5F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E6F753-533D-482B-87B4-E38D86A06B7D}" type="datetimeFigureOut">
              <a:rPr lang="fr-FR" smtClean="0"/>
              <a:pPr/>
              <a:t>07/12/2014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4AC58E-CF21-4B65-BFA7-14C287031F5F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E6F753-533D-482B-87B4-E38D86A06B7D}" type="datetimeFigureOut">
              <a:rPr lang="fr-FR" smtClean="0"/>
              <a:pPr/>
              <a:t>07/12/2014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4AC58E-CF21-4B65-BFA7-14C287031F5F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www.touttee1art.fr/" TargetMode="External"/><Relationship Id="rId5" Type="http://schemas.openxmlformats.org/officeDocument/2006/relationships/hyperlink" Target="http://www.bilanciel.fr/" TargetMode="External"/><Relationship Id="rId4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 descr="C:\Users\Sophie\AppData\Local\Microsoft\Windows\Temporary Internet Files\Content.Word\P1040158.pn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3995936" cy="28369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Image 6" descr="C:\Users\Sophie\AppData\Local\Microsoft\Windows\Temporary Internet Files\Content.Word\P1040159.pn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7584" y="188640"/>
            <a:ext cx="7860660" cy="56886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9" descr="J:\SAUVEGARDE 26 fev 2012\Bureau\BUREAU\PHOTOS 2014\photos miami\P1040075 - Copie - Copie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08304" y="620688"/>
            <a:ext cx="1704383" cy="1512168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9" name="ZoneTexte 8"/>
          <p:cNvSpPr txBox="1"/>
          <p:nvPr/>
        </p:nvSpPr>
        <p:spPr>
          <a:xfrm>
            <a:off x="0" y="2348881"/>
            <a:ext cx="205172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rgbClr val="002060"/>
                </a:solidFill>
              </a:rPr>
              <a:t>Venez nous voir au Réservoir  autour d’une boisson ou d’un brunch</a:t>
            </a:r>
          </a:p>
          <a:p>
            <a:endParaRPr lang="fr-FR" b="1" dirty="0">
              <a:solidFill>
                <a:srgbClr val="002060"/>
              </a:solidFill>
            </a:endParaRPr>
          </a:p>
          <a:p>
            <a:r>
              <a:rPr lang="fr-FR" b="1" dirty="0" smtClean="0">
                <a:solidFill>
                  <a:srgbClr val="002060"/>
                </a:solidFill>
              </a:rPr>
              <a:t>Le samedi 13 décembre entre 11h30 et 16h30</a:t>
            </a:r>
          </a:p>
          <a:p>
            <a:endParaRPr lang="fr-FR" dirty="0"/>
          </a:p>
          <a:p>
            <a:endParaRPr lang="fr-FR" dirty="0"/>
          </a:p>
        </p:txBody>
      </p:sp>
      <p:sp>
        <p:nvSpPr>
          <p:cNvPr id="10" name="ZoneTexte 9"/>
          <p:cNvSpPr txBox="1"/>
          <p:nvPr/>
        </p:nvSpPr>
        <p:spPr>
          <a:xfrm>
            <a:off x="0" y="4869160"/>
            <a:ext cx="2051720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 smtClean="0"/>
              <a:t>16 rue de la Forge Royale - Paris 11</a:t>
            </a:r>
          </a:p>
          <a:p>
            <a:endParaRPr lang="fr-FR" dirty="0" smtClean="0"/>
          </a:p>
          <a:p>
            <a:endParaRPr lang="fr-FR" dirty="0"/>
          </a:p>
        </p:txBody>
      </p:sp>
      <p:sp>
        <p:nvSpPr>
          <p:cNvPr id="11" name="ZoneTexte 10"/>
          <p:cNvSpPr txBox="1"/>
          <p:nvPr/>
        </p:nvSpPr>
        <p:spPr>
          <a:xfrm>
            <a:off x="0" y="5445224"/>
            <a:ext cx="141256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dirty="0"/>
              <a:t>01 43 56 39 60</a:t>
            </a:r>
          </a:p>
        </p:txBody>
      </p:sp>
      <p:sp>
        <p:nvSpPr>
          <p:cNvPr id="12" name="ZoneTexte 11"/>
          <p:cNvSpPr txBox="1"/>
          <p:nvPr/>
        </p:nvSpPr>
        <p:spPr>
          <a:xfrm>
            <a:off x="611560" y="6237312"/>
            <a:ext cx="78843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b="1" i="1" dirty="0" smtClean="0">
                <a:cs typeface="Times New Roman" pitchFamily="18" charset="0"/>
              </a:rPr>
              <a:t>Pour le brunch, réservation obligatoire par tel au nom de  « Brunch sophie/damien »</a:t>
            </a:r>
          </a:p>
          <a:p>
            <a:pPr algn="ctr"/>
            <a:r>
              <a:rPr lang="fr-FR" sz="1400" b="1" i="1" dirty="0" smtClean="0">
                <a:cs typeface="Times New Roman" pitchFamily="18" charset="0"/>
              </a:rPr>
              <a:t>Un prix vous sera accordé de 25 euros au lieu de 27 euros</a:t>
            </a:r>
            <a:endParaRPr lang="fr-FR" sz="1400" b="1" i="1" dirty="0">
              <a:cs typeface="Times New Roman" pitchFamily="18" charset="0"/>
            </a:endParaRPr>
          </a:p>
        </p:txBody>
      </p:sp>
      <p:sp>
        <p:nvSpPr>
          <p:cNvPr id="13" name="ZoneTexte 12"/>
          <p:cNvSpPr txBox="1"/>
          <p:nvPr/>
        </p:nvSpPr>
        <p:spPr>
          <a:xfrm>
            <a:off x="179512" y="0"/>
            <a:ext cx="896448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rgbClr val="990099"/>
                </a:solidFill>
                <a:cs typeface="Times New Roman" pitchFamily="18" charset="0"/>
              </a:rPr>
              <a:t>ENFIN EN VENTE et pourquoi pas pour Noël?  </a:t>
            </a:r>
            <a:r>
              <a:rPr lang="fr-FR" sz="1200" dirty="0" smtClean="0">
                <a:cs typeface="Times New Roman" pitchFamily="18" charset="0"/>
              </a:rPr>
              <a:t>Une façon de communiquer  autrement  en famille ou avec vos amis pendant les fêtes. Disponible à l’achat sur place au prix de 15 euros HT. </a:t>
            </a:r>
            <a:endParaRPr lang="fr-FR" sz="1200" dirty="0">
              <a:cs typeface="Times New Roman" pitchFamily="18" charset="0"/>
            </a:endParaRPr>
          </a:p>
        </p:txBody>
      </p:sp>
      <p:sp>
        <p:nvSpPr>
          <p:cNvPr id="14" name="ZoneTexte 13"/>
          <p:cNvSpPr txBox="1"/>
          <p:nvPr/>
        </p:nvSpPr>
        <p:spPr>
          <a:xfrm>
            <a:off x="7092281" y="4653136"/>
            <a:ext cx="205172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 smtClean="0"/>
              <a:t>Pour ceux qui souhaitent </a:t>
            </a:r>
          </a:p>
          <a:p>
            <a:r>
              <a:rPr lang="fr-FR" sz="1200" dirty="0"/>
              <a:t>a</a:t>
            </a:r>
            <a:r>
              <a:rPr lang="fr-FR" sz="1200" dirty="0" smtClean="0"/>
              <a:t>cquérir le jeu de cartes</a:t>
            </a:r>
          </a:p>
          <a:p>
            <a:r>
              <a:rPr lang="fr-FR" sz="1200" b="1" dirty="0"/>
              <a:t>a</a:t>
            </a:r>
            <a:r>
              <a:rPr lang="fr-FR" sz="1200" b="1" dirty="0" smtClean="0"/>
              <a:t>près le 13 décembre </a:t>
            </a:r>
            <a:r>
              <a:rPr lang="fr-FR" sz="1200" dirty="0" smtClean="0"/>
              <a:t>veuillez  vous connecter sur </a:t>
            </a:r>
            <a:r>
              <a:rPr lang="fr-FR" sz="1200" dirty="0" smtClean="0">
                <a:hlinkClick r:id="rId5"/>
              </a:rPr>
              <a:t>www.bilanciel.fr</a:t>
            </a:r>
            <a:r>
              <a:rPr lang="fr-FR" sz="1200" dirty="0" smtClean="0"/>
              <a:t> puis</a:t>
            </a:r>
          </a:p>
          <a:p>
            <a:r>
              <a:rPr lang="fr-FR" sz="1200" dirty="0" smtClean="0"/>
              <a:t> sur </a:t>
            </a:r>
            <a:r>
              <a:rPr lang="fr-FR" sz="1200" dirty="0" err="1" smtClean="0"/>
              <a:t>ennéagramme</a:t>
            </a:r>
            <a:endParaRPr lang="fr-FR" sz="1200" dirty="0" smtClean="0"/>
          </a:p>
          <a:p>
            <a:r>
              <a:rPr lang="fr-FR" sz="1200" dirty="0" smtClean="0"/>
              <a:t>Ou sur </a:t>
            </a:r>
            <a:r>
              <a:rPr lang="fr-FR" sz="1200" u="sng" dirty="0" smtClean="0">
                <a:hlinkClick r:id="rId6"/>
              </a:rPr>
              <a:t>www.touttee1art.fr</a:t>
            </a:r>
            <a:r>
              <a:rPr lang="fr-FR" sz="1200" u="sng" dirty="0" smtClean="0"/>
              <a:t> </a:t>
            </a:r>
            <a:endParaRPr lang="fr-FR" sz="1200" dirty="0" smtClean="0"/>
          </a:p>
          <a:p>
            <a:r>
              <a:rPr lang="fr-FR" sz="1200" dirty="0" smtClean="0"/>
              <a:t> </a:t>
            </a:r>
            <a:endParaRPr lang="fr-FR" sz="1200" dirty="0"/>
          </a:p>
        </p:txBody>
      </p:sp>
      <p:sp>
        <p:nvSpPr>
          <p:cNvPr id="16" name="ZoneTexte 15"/>
          <p:cNvSpPr txBox="1"/>
          <p:nvPr/>
        </p:nvSpPr>
        <p:spPr>
          <a:xfrm>
            <a:off x="7380312" y="2204864"/>
            <a:ext cx="173175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b="1" dirty="0" smtClean="0">
                <a:latin typeface="Minion Pro SmBd" pitchFamily="18" charset="0"/>
              </a:rPr>
              <a:t>Sophie Henrotte </a:t>
            </a:r>
            <a:r>
              <a:rPr lang="fr-FR" sz="1200" b="1" dirty="0" smtClean="0">
                <a:latin typeface="Minion Pro SmBd" pitchFamily="18" charset="0"/>
              </a:rPr>
              <a:t>Touttée</a:t>
            </a:r>
          </a:p>
          <a:p>
            <a:r>
              <a:rPr lang="fr-FR" sz="1000" b="1" dirty="0" smtClean="0">
                <a:latin typeface="Minion Pro SmBd" pitchFamily="18" charset="0"/>
              </a:rPr>
              <a:t>(Conceptrice du projet)</a:t>
            </a:r>
            <a:endParaRPr lang="fr-FR" sz="1000" b="1" dirty="0" smtClean="0">
              <a:latin typeface="Minion Pro SmBd" pitchFamily="18" charset="0"/>
            </a:endParaRPr>
          </a:p>
          <a:p>
            <a:r>
              <a:rPr lang="fr-FR" sz="1200" b="1" dirty="0" smtClean="0">
                <a:latin typeface="Minion Pro SmBd" pitchFamily="18" charset="0"/>
              </a:rPr>
              <a:t>Damien </a:t>
            </a:r>
            <a:r>
              <a:rPr lang="fr-FR" sz="1200" b="1" dirty="0" smtClean="0">
                <a:latin typeface="Minion Pro SmBd" pitchFamily="18" charset="0"/>
              </a:rPr>
              <a:t>Touttée</a:t>
            </a:r>
          </a:p>
          <a:p>
            <a:r>
              <a:rPr lang="fr-FR" sz="1000" b="1" dirty="0" smtClean="0">
                <a:latin typeface="Minion Pro SmBd" pitchFamily="18" charset="0"/>
              </a:rPr>
              <a:t>(Illustrateur)</a:t>
            </a:r>
            <a:endParaRPr lang="fr-FR" sz="1000" b="1" dirty="0">
              <a:latin typeface="Minion Pro SmBd" pitchFamily="18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64</TotalTime>
  <Words>120</Words>
  <Application>Microsoft Office PowerPoint</Application>
  <PresentationFormat>Affichage à l'écran (4:3)</PresentationFormat>
  <Paragraphs>18</Paragraphs>
  <Slides>1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</vt:i4>
      </vt:variant>
    </vt:vector>
  </HeadingPairs>
  <TitlesOfParts>
    <vt:vector size="2" baseType="lpstr">
      <vt:lpstr>Thème Office</vt:lpstr>
      <vt:lpstr>Diapositive 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Sophie</dc:creator>
  <cp:lastModifiedBy>Sophie</cp:lastModifiedBy>
  <cp:revision>7</cp:revision>
  <dcterms:created xsi:type="dcterms:W3CDTF">2014-12-07T15:05:52Z</dcterms:created>
  <dcterms:modified xsi:type="dcterms:W3CDTF">2014-12-07T16:12:49Z</dcterms:modified>
</cp:coreProperties>
</file>